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1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0" indent="360000" algn="l" defTabSz="914400" rtl="0" eaLnBrk="1" latinLnBrk="1" hangingPunct="1">
        <a:lnSpc>
          <a:spcPct val="9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31C03C4C-935F-68A1-688A-D1097A46BEEC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헤이 모두들 안녕</a:t>
            </a:r>
            <a:endParaRPr lang="en-US" altLang="ko-KR"/>
          </a:p>
          <a:p>
            <a:pPr lvl="1"/>
            <a:r>
              <a:rPr lang="ko-KR" altLang="en-US"/>
              <a:t>내가 누군지 아니</a:t>
            </a:r>
            <a:r>
              <a:rPr lang="en-US" altLang="ko-KR"/>
              <a:t>?</a:t>
            </a:r>
            <a:endParaRPr lang="ko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/>
              <a:t>무궁화 삼천리</a:t>
            </a:r>
            <a:r>
              <a:rPr lang="en-US" altLang="ko-KR" dirty="0"/>
              <a:t> </a:t>
            </a:r>
            <a:r>
              <a:rPr lang="ko-KR" altLang="en-US"/>
              <a:t>화려가앙산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</TotalTime>
  <Words>22</Words>
  <Application>Microsoft Office PowerPoint</Application>
  <PresentationFormat>Widescreen</PresentationFormat>
  <Paragraphs>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104</cp:revision>
  <dcterms:created xsi:type="dcterms:W3CDTF">2024-02-09T18:46:30Z</dcterms:created>
  <dcterms:modified xsi:type="dcterms:W3CDTF">2025-04-19T16:14:59Z</dcterms:modified>
</cp:coreProperties>
</file>

<file path=docProps/thumbnail.jpeg>
</file>